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C5A57"/>
    <a:srgbClr val="918C8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5" autoAdjust="0"/>
    <p:restoredTop sz="94660"/>
  </p:normalViewPr>
  <p:slideViewPr>
    <p:cSldViewPr snapToGrid="0">
      <p:cViewPr>
        <p:scale>
          <a:sx n="75" d="100"/>
          <a:sy n="75" d="100"/>
        </p:scale>
        <p:origin x="34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g>
</file>

<file path=ppt/media/image3.jpg>
</file>

<file path=ppt/media/image4.jpeg>
</file>

<file path=ppt/media/image5.jp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smtClean="0"/>
              <a:t>Haga clic para modificar el estilo de título del patrón</a:t>
            </a:r>
            <a:endParaRPr lang="en-US"/>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modificar el estilo de subtítulo del patrón</a:t>
            </a:r>
            <a:endParaRPr lang="en-US"/>
          </a:p>
        </p:txBody>
      </p:sp>
      <p:sp>
        <p:nvSpPr>
          <p:cNvPr id="4" name="Marcador de fecha 3"/>
          <p:cNvSpPr>
            <a:spLocks noGrp="1"/>
          </p:cNvSpPr>
          <p:nvPr>
            <p:ph type="dt" sz="half" idx="10"/>
          </p:nvPr>
        </p:nvSpPr>
        <p:spPr/>
        <p:txBody>
          <a:bodyPr/>
          <a:lstStyle/>
          <a:p>
            <a:fld id="{91950956-3670-4B7E-8DA0-6111EFBD6884}" type="datetimeFigureOut">
              <a:rPr lang="en-US" smtClean="0"/>
              <a:t>4/12/2015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14F10418-E33C-423D-89F6-2B094762237E}" type="slidenum">
              <a:rPr lang="en-US" smtClean="0"/>
              <a:t>‹Nº›</a:t>
            </a:fld>
            <a:endParaRPr lang="en-US"/>
          </a:p>
        </p:txBody>
      </p:sp>
    </p:spTree>
    <p:extLst>
      <p:ext uri="{BB962C8B-B14F-4D97-AF65-F5344CB8AC3E}">
        <p14:creationId xmlns:p14="http://schemas.microsoft.com/office/powerpoint/2010/main" val="184111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texto vertical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10"/>
          </p:nvPr>
        </p:nvSpPr>
        <p:spPr/>
        <p:txBody>
          <a:bodyPr/>
          <a:lstStyle/>
          <a:p>
            <a:fld id="{91950956-3670-4B7E-8DA0-6111EFBD6884}" type="datetimeFigureOut">
              <a:rPr lang="en-US" smtClean="0"/>
              <a:t>4/12/2015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14F10418-E33C-423D-89F6-2B094762237E}" type="slidenum">
              <a:rPr lang="en-US" smtClean="0"/>
              <a:t>‹Nº›</a:t>
            </a:fld>
            <a:endParaRPr lang="en-US"/>
          </a:p>
        </p:txBody>
      </p:sp>
    </p:spTree>
    <p:extLst>
      <p:ext uri="{BB962C8B-B14F-4D97-AF65-F5344CB8AC3E}">
        <p14:creationId xmlns:p14="http://schemas.microsoft.com/office/powerpoint/2010/main" val="4221212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smtClean="0"/>
              <a:t>Haga clic para modificar el estilo de título del patrón</a:t>
            </a:r>
            <a:endParaRPr lang="en-US"/>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10"/>
          </p:nvPr>
        </p:nvSpPr>
        <p:spPr/>
        <p:txBody>
          <a:bodyPr/>
          <a:lstStyle/>
          <a:p>
            <a:fld id="{91950956-3670-4B7E-8DA0-6111EFBD6884}" type="datetimeFigureOut">
              <a:rPr lang="en-US" smtClean="0"/>
              <a:t>4/12/2015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14F10418-E33C-423D-89F6-2B094762237E}" type="slidenum">
              <a:rPr lang="en-US" smtClean="0"/>
              <a:t>‹Nº›</a:t>
            </a:fld>
            <a:endParaRPr lang="en-US"/>
          </a:p>
        </p:txBody>
      </p:sp>
    </p:spTree>
    <p:extLst>
      <p:ext uri="{BB962C8B-B14F-4D97-AF65-F5344CB8AC3E}">
        <p14:creationId xmlns:p14="http://schemas.microsoft.com/office/powerpoint/2010/main" val="7533953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contenido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10"/>
          </p:nvPr>
        </p:nvSpPr>
        <p:spPr/>
        <p:txBody>
          <a:bodyPr/>
          <a:lstStyle/>
          <a:p>
            <a:fld id="{91950956-3670-4B7E-8DA0-6111EFBD6884}" type="datetimeFigureOut">
              <a:rPr lang="en-US" smtClean="0"/>
              <a:t>4/12/2015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14F10418-E33C-423D-89F6-2B094762237E}" type="slidenum">
              <a:rPr lang="en-US" smtClean="0"/>
              <a:t>‹Nº›</a:t>
            </a:fld>
            <a:endParaRPr lang="en-US"/>
          </a:p>
        </p:txBody>
      </p:sp>
    </p:spTree>
    <p:extLst>
      <p:ext uri="{BB962C8B-B14F-4D97-AF65-F5344CB8AC3E}">
        <p14:creationId xmlns:p14="http://schemas.microsoft.com/office/powerpoint/2010/main" val="18847307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smtClean="0"/>
              <a:t>Haga clic para modificar el estilo de título del patrón</a:t>
            </a:r>
            <a:endParaRPr lang="en-US"/>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Haga clic para modificar el estilo de texto del patrón</a:t>
            </a:r>
          </a:p>
        </p:txBody>
      </p:sp>
      <p:sp>
        <p:nvSpPr>
          <p:cNvPr id="4" name="Marcador de fecha 3"/>
          <p:cNvSpPr>
            <a:spLocks noGrp="1"/>
          </p:cNvSpPr>
          <p:nvPr>
            <p:ph type="dt" sz="half" idx="10"/>
          </p:nvPr>
        </p:nvSpPr>
        <p:spPr/>
        <p:txBody>
          <a:bodyPr/>
          <a:lstStyle/>
          <a:p>
            <a:fld id="{91950956-3670-4B7E-8DA0-6111EFBD6884}" type="datetimeFigureOut">
              <a:rPr lang="en-US" smtClean="0"/>
              <a:t>4/12/2015</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14F10418-E33C-423D-89F6-2B094762237E}" type="slidenum">
              <a:rPr lang="en-US" smtClean="0"/>
              <a:t>‹Nº›</a:t>
            </a:fld>
            <a:endParaRPr lang="en-US"/>
          </a:p>
        </p:txBody>
      </p:sp>
    </p:spTree>
    <p:extLst>
      <p:ext uri="{BB962C8B-B14F-4D97-AF65-F5344CB8AC3E}">
        <p14:creationId xmlns:p14="http://schemas.microsoft.com/office/powerpoint/2010/main" val="10441227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contenido 2"/>
          <p:cNvSpPr>
            <a:spLocks noGrp="1"/>
          </p:cNvSpPr>
          <p:nvPr>
            <p:ph sz="half" idx="1"/>
          </p:nvPr>
        </p:nvSpPr>
        <p:spPr>
          <a:xfrm>
            <a:off x="838200" y="1825625"/>
            <a:ext cx="5181600" cy="435133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contenido 3"/>
          <p:cNvSpPr>
            <a:spLocks noGrp="1"/>
          </p:cNvSpPr>
          <p:nvPr>
            <p:ph sz="half" idx="2"/>
          </p:nvPr>
        </p:nvSpPr>
        <p:spPr>
          <a:xfrm>
            <a:off x="6172200" y="1825625"/>
            <a:ext cx="5181600" cy="435133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Marcador de fecha 4"/>
          <p:cNvSpPr>
            <a:spLocks noGrp="1"/>
          </p:cNvSpPr>
          <p:nvPr>
            <p:ph type="dt" sz="half" idx="10"/>
          </p:nvPr>
        </p:nvSpPr>
        <p:spPr/>
        <p:txBody>
          <a:bodyPr/>
          <a:lstStyle/>
          <a:p>
            <a:fld id="{91950956-3670-4B7E-8DA0-6111EFBD6884}" type="datetimeFigureOut">
              <a:rPr lang="en-US" smtClean="0"/>
              <a:t>4/12/2015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14F10418-E33C-423D-89F6-2B094762237E}" type="slidenum">
              <a:rPr lang="en-US" smtClean="0"/>
              <a:t>‹Nº›</a:t>
            </a:fld>
            <a:endParaRPr lang="en-US"/>
          </a:p>
        </p:txBody>
      </p:sp>
    </p:spTree>
    <p:extLst>
      <p:ext uri="{BB962C8B-B14F-4D97-AF65-F5344CB8AC3E}">
        <p14:creationId xmlns:p14="http://schemas.microsoft.com/office/powerpoint/2010/main" val="23276167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smtClean="0"/>
              <a:t>Haga clic para modificar el estilo de título del patrón</a:t>
            </a:r>
            <a:endParaRPr lang="en-US"/>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Marcador de fecha 6"/>
          <p:cNvSpPr>
            <a:spLocks noGrp="1"/>
          </p:cNvSpPr>
          <p:nvPr>
            <p:ph type="dt" sz="half" idx="10"/>
          </p:nvPr>
        </p:nvSpPr>
        <p:spPr/>
        <p:txBody>
          <a:bodyPr/>
          <a:lstStyle/>
          <a:p>
            <a:fld id="{91950956-3670-4B7E-8DA0-6111EFBD6884}" type="datetimeFigureOut">
              <a:rPr lang="en-US" smtClean="0"/>
              <a:t>4/12/2015</a:t>
            </a:fld>
            <a:endParaRPr lang="en-US"/>
          </a:p>
        </p:txBody>
      </p:sp>
      <p:sp>
        <p:nvSpPr>
          <p:cNvPr id="8" name="Marcador de pie de página 7"/>
          <p:cNvSpPr>
            <a:spLocks noGrp="1"/>
          </p:cNvSpPr>
          <p:nvPr>
            <p:ph type="ftr" sz="quarter" idx="11"/>
          </p:nvPr>
        </p:nvSpPr>
        <p:spPr/>
        <p:txBody>
          <a:bodyPr/>
          <a:lstStyle/>
          <a:p>
            <a:endParaRPr lang="en-US"/>
          </a:p>
        </p:txBody>
      </p:sp>
      <p:sp>
        <p:nvSpPr>
          <p:cNvPr id="9" name="Marcador de número de diapositiva 8"/>
          <p:cNvSpPr>
            <a:spLocks noGrp="1"/>
          </p:cNvSpPr>
          <p:nvPr>
            <p:ph type="sldNum" sz="quarter" idx="12"/>
          </p:nvPr>
        </p:nvSpPr>
        <p:spPr/>
        <p:txBody>
          <a:bodyPr/>
          <a:lstStyle/>
          <a:p>
            <a:fld id="{14F10418-E33C-423D-89F6-2B094762237E}" type="slidenum">
              <a:rPr lang="en-US" smtClean="0"/>
              <a:t>‹Nº›</a:t>
            </a:fld>
            <a:endParaRPr lang="en-US"/>
          </a:p>
        </p:txBody>
      </p:sp>
    </p:spTree>
    <p:extLst>
      <p:ext uri="{BB962C8B-B14F-4D97-AF65-F5344CB8AC3E}">
        <p14:creationId xmlns:p14="http://schemas.microsoft.com/office/powerpoint/2010/main" val="1963507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fecha 2"/>
          <p:cNvSpPr>
            <a:spLocks noGrp="1"/>
          </p:cNvSpPr>
          <p:nvPr>
            <p:ph type="dt" sz="half" idx="10"/>
          </p:nvPr>
        </p:nvSpPr>
        <p:spPr/>
        <p:txBody>
          <a:bodyPr/>
          <a:lstStyle/>
          <a:p>
            <a:fld id="{91950956-3670-4B7E-8DA0-6111EFBD6884}" type="datetimeFigureOut">
              <a:rPr lang="en-US" smtClean="0"/>
              <a:t>4/12/2015</a:t>
            </a:fld>
            <a:endParaRPr lang="en-US"/>
          </a:p>
        </p:txBody>
      </p:sp>
      <p:sp>
        <p:nvSpPr>
          <p:cNvPr id="4" name="Marcador de pie de página 3"/>
          <p:cNvSpPr>
            <a:spLocks noGrp="1"/>
          </p:cNvSpPr>
          <p:nvPr>
            <p:ph type="ftr" sz="quarter" idx="11"/>
          </p:nvPr>
        </p:nvSpPr>
        <p:spPr/>
        <p:txBody>
          <a:bodyPr/>
          <a:lstStyle/>
          <a:p>
            <a:endParaRPr lang="en-US"/>
          </a:p>
        </p:txBody>
      </p:sp>
      <p:sp>
        <p:nvSpPr>
          <p:cNvPr id="5" name="Marcador de número de diapositiva 4"/>
          <p:cNvSpPr>
            <a:spLocks noGrp="1"/>
          </p:cNvSpPr>
          <p:nvPr>
            <p:ph type="sldNum" sz="quarter" idx="12"/>
          </p:nvPr>
        </p:nvSpPr>
        <p:spPr/>
        <p:txBody>
          <a:bodyPr/>
          <a:lstStyle/>
          <a:p>
            <a:fld id="{14F10418-E33C-423D-89F6-2B094762237E}" type="slidenum">
              <a:rPr lang="en-US" smtClean="0"/>
              <a:t>‹Nº›</a:t>
            </a:fld>
            <a:endParaRPr lang="en-US"/>
          </a:p>
        </p:txBody>
      </p:sp>
    </p:spTree>
    <p:extLst>
      <p:ext uri="{BB962C8B-B14F-4D97-AF65-F5344CB8AC3E}">
        <p14:creationId xmlns:p14="http://schemas.microsoft.com/office/powerpoint/2010/main" val="19370809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91950956-3670-4B7E-8DA0-6111EFBD6884}" type="datetimeFigureOut">
              <a:rPr lang="en-US" smtClean="0"/>
              <a:t>4/12/2015</a:t>
            </a:fld>
            <a:endParaRPr lang="en-US"/>
          </a:p>
        </p:txBody>
      </p:sp>
      <p:sp>
        <p:nvSpPr>
          <p:cNvPr id="3" name="Marcador de pie de página 2"/>
          <p:cNvSpPr>
            <a:spLocks noGrp="1"/>
          </p:cNvSpPr>
          <p:nvPr>
            <p:ph type="ftr" sz="quarter" idx="11"/>
          </p:nvPr>
        </p:nvSpPr>
        <p:spPr/>
        <p:txBody>
          <a:bodyPr/>
          <a:lstStyle/>
          <a:p>
            <a:endParaRPr lang="en-US"/>
          </a:p>
        </p:txBody>
      </p:sp>
      <p:sp>
        <p:nvSpPr>
          <p:cNvPr id="4" name="Marcador de número de diapositiva 3"/>
          <p:cNvSpPr>
            <a:spLocks noGrp="1"/>
          </p:cNvSpPr>
          <p:nvPr>
            <p:ph type="sldNum" sz="quarter" idx="12"/>
          </p:nvPr>
        </p:nvSpPr>
        <p:spPr/>
        <p:txBody>
          <a:bodyPr/>
          <a:lstStyle/>
          <a:p>
            <a:fld id="{14F10418-E33C-423D-89F6-2B094762237E}" type="slidenum">
              <a:rPr lang="en-US" smtClean="0"/>
              <a:t>‹Nº›</a:t>
            </a:fld>
            <a:endParaRPr lang="en-US"/>
          </a:p>
        </p:txBody>
      </p:sp>
    </p:spTree>
    <p:extLst>
      <p:ext uri="{BB962C8B-B14F-4D97-AF65-F5344CB8AC3E}">
        <p14:creationId xmlns:p14="http://schemas.microsoft.com/office/powerpoint/2010/main" val="25383652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n-US"/>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Marcador de fecha 4"/>
          <p:cNvSpPr>
            <a:spLocks noGrp="1"/>
          </p:cNvSpPr>
          <p:nvPr>
            <p:ph type="dt" sz="half" idx="10"/>
          </p:nvPr>
        </p:nvSpPr>
        <p:spPr/>
        <p:txBody>
          <a:bodyPr/>
          <a:lstStyle/>
          <a:p>
            <a:fld id="{91950956-3670-4B7E-8DA0-6111EFBD6884}" type="datetimeFigureOut">
              <a:rPr lang="en-US" smtClean="0"/>
              <a:t>4/12/2015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14F10418-E33C-423D-89F6-2B094762237E}" type="slidenum">
              <a:rPr lang="en-US" smtClean="0"/>
              <a:t>‹Nº›</a:t>
            </a:fld>
            <a:endParaRPr lang="en-US"/>
          </a:p>
        </p:txBody>
      </p:sp>
    </p:spTree>
    <p:extLst>
      <p:ext uri="{BB962C8B-B14F-4D97-AF65-F5344CB8AC3E}">
        <p14:creationId xmlns:p14="http://schemas.microsoft.com/office/powerpoint/2010/main" val="16510969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n-US"/>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Marcador de fecha 4"/>
          <p:cNvSpPr>
            <a:spLocks noGrp="1"/>
          </p:cNvSpPr>
          <p:nvPr>
            <p:ph type="dt" sz="half" idx="10"/>
          </p:nvPr>
        </p:nvSpPr>
        <p:spPr/>
        <p:txBody>
          <a:bodyPr/>
          <a:lstStyle/>
          <a:p>
            <a:fld id="{91950956-3670-4B7E-8DA0-6111EFBD6884}" type="datetimeFigureOut">
              <a:rPr lang="en-US" smtClean="0"/>
              <a:t>4/12/2015</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14F10418-E33C-423D-89F6-2B094762237E}" type="slidenum">
              <a:rPr lang="en-US" smtClean="0"/>
              <a:t>‹Nº›</a:t>
            </a:fld>
            <a:endParaRPr lang="en-US"/>
          </a:p>
        </p:txBody>
      </p:sp>
    </p:spTree>
    <p:extLst>
      <p:ext uri="{BB962C8B-B14F-4D97-AF65-F5344CB8AC3E}">
        <p14:creationId xmlns:p14="http://schemas.microsoft.com/office/powerpoint/2010/main" val="26402040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n-US"/>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950956-3670-4B7E-8DA0-6111EFBD6884}" type="datetimeFigureOut">
              <a:rPr lang="en-US" smtClean="0"/>
              <a:t>4/12/2015</a:t>
            </a:fld>
            <a:endParaRPr lang="en-U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4F10418-E33C-423D-89F6-2B094762237E}" type="slidenum">
              <a:rPr lang="en-US" smtClean="0"/>
              <a:t>‹Nº›</a:t>
            </a:fld>
            <a:endParaRPr lang="en-US"/>
          </a:p>
        </p:txBody>
      </p:sp>
    </p:spTree>
    <p:extLst>
      <p:ext uri="{BB962C8B-B14F-4D97-AF65-F5344CB8AC3E}">
        <p14:creationId xmlns:p14="http://schemas.microsoft.com/office/powerpoint/2010/main" val="3109365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700"/>
            <a:ext cx="12214662" cy="6845300"/>
          </a:xfrm>
          <a:prstGeom prst="rect">
            <a:avLst/>
          </a:prstGeom>
        </p:spPr>
      </p:pic>
    </p:spTree>
    <p:extLst>
      <p:ext uri="{BB962C8B-B14F-4D97-AF65-F5344CB8AC3E}">
        <p14:creationId xmlns:p14="http://schemas.microsoft.com/office/powerpoint/2010/main" val="3628872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7999"/>
          </a:xfrm>
          <a:prstGeom prst="rect">
            <a:avLst/>
          </a:prstGeom>
        </p:spPr>
      </p:pic>
      <p:sp>
        <p:nvSpPr>
          <p:cNvPr id="5" name="Rectángulo redondeado 4"/>
          <p:cNvSpPr/>
          <p:nvPr/>
        </p:nvSpPr>
        <p:spPr>
          <a:xfrm>
            <a:off x="6591300" y="914399"/>
            <a:ext cx="5384800" cy="5029200"/>
          </a:xfrm>
          <a:prstGeom prst="roundRect">
            <a:avLst/>
          </a:prstGeom>
          <a:solidFill>
            <a:schemeClr val="accent3">
              <a:satMod val="105000"/>
              <a:tint val="67000"/>
              <a:lumMod val="30000"/>
              <a:alpha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 name="CuadroTexto 3"/>
          <p:cNvSpPr txBox="1"/>
          <p:nvPr/>
        </p:nvSpPr>
        <p:spPr>
          <a:xfrm>
            <a:off x="6858000" y="1843949"/>
            <a:ext cx="6731000" cy="3170099"/>
          </a:xfrm>
          <a:prstGeom prst="rect">
            <a:avLst/>
          </a:prstGeom>
          <a:noFill/>
        </p:spPr>
        <p:txBody>
          <a:bodyPr wrap="square" rtlCol="0">
            <a:spAutoFit/>
          </a:bodyPr>
          <a:lstStyle/>
          <a:p>
            <a:pPr marL="285750" indent="-285750">
              <a:buBlip>
                <a:blip r:embed="rId3"/>
              </a:buBlip>
            </a:pPr>
            <a:r>
              <a:rPr lang="es-EC" sz="4000" dirty="0" smtClean="0">
                <a:solidFill>
                  <a:schemeClr val="bg1"/>
                </a:solidFill>
                <a:latin typeface="Brush Script MT" panose="03060802040406070304" pitchFamily="66" charset="0"/>
              </a:rPr>
              <a:t> Oswaldo Echeverría</a:t>
            </a:r>
          </a:p>
          <a:p>
            <a:pPr marL="285750" indent="-285750">
              <a:buBlip>
                <a:blip r:embed="rId3"/>
              </a:buBlip>
            </a:pPr>
            <a:r>
              <a:rPr lang="es-EC" sz="4000" dirty="0" smtClean="0">
                <a:solidFill>
                  <a:schemeClr val="bg1"/>
                </a:solidFill>
                <a:latin typeface="Brush Script MT" panose="03060802040406070304" pitchFamily="66" charset="0"/>
              </a:rPr>
              <a:t> Andrés </a:t>
            </a:r>
            <a:r>
              <a:rPr lang="es-EC" sz="4000" dirty="0" err="1" smtClean="0">
                <a:solidFill>
                  <a:schemeClr val="bg1"/>
                </a:solidFill>
                <a:latin typeface="Brush Script MT" panose="03060802040406070304" pitchFamily="66" charset="0"/>
              </a:rPr>
              <a:t>Naez</a:t>
            </a:r>
            <a:endParaRPr lang="es-EC" sz="4000" dirty="0" smtClean="0">
              <a:solidFill>
                <a:schemeClr val="bg1"/>
              </a:solidFill>
              <a:latin typeface="Brush Script MT" panose="03060802040406070304" pitchFamily="66" charset="0"/>
            </a:endParaRPr>
          </a:p>
          <a:p>
            <a:pPr marL="285750" indent="-285750">
              <a:buBlip>
                <a:blip r:embed="rId3"/>
              </a:buBlip>
            </a:pPr>
            <a:r>
              <a:rPr lang="es-EC" sz="4000" dirty="0" smtClean="0">
                <a:solidFill>
                  <a:schemeClr val="bg1"/>
                </a:solidFill>
                <a:latin typeface="Brush Script MT" panose="03060802040406070304" pitchFamily="66" charset="0"/>
              </a:rPr>
              <a:t>Patricio Sáenz</a:t>
            </a:r>
          </a:p>
          <a:p>
            <a:pPr marL="285750" indent="-285750">
              <a:buBlip>
                <a:blip r:embed="rId3"/>
              </a:buBlip>
            </a:pPr>
            <a:r>
              <a:rPr lang="es-EC" sz="4000" dirty="0">
                <a:solidFill>
                  <a:schemeClr val="bg1"/>
                </a:solidFill>
                <a:latin typeface="Brush Script MT" panose="03060802040406070304" pitchFamily="66" charset="0"/>
              </a:rPr>
              <a:t> </a:t>
            </a:r>
            <a:r>
              <a:rPr lang="es-EC" sz="4000" dirty="0" smtClean="0">
                <a:solidFill>
                  <a:schemeClr val="bg1"/>
                </a:solidFill>
                <a:latin typeface="Brush Script MT" panose="03060802040406070304" pitchFamily="66" charset="0"/>
              </a:rPr>
              <a:t>Kerly Delgado</a:t>
            </a:r>
          </a:p>
          <a:p>
            <a:pPr marL="285750" indent="-285750">
              <a:buBlip>
                <a:blip r:embed="rId3"/>
              </a:buBlip>
            </a:pPr>
            <a:r>
              <a:rPr lang="es-EC" sz="4000" dirty="0" smtClean="0">
                <a:solidFill>
                  <a:schemeClr val="bg1"/>
                </a:solidFill>
                <a:latin typeface="Brush Script MT" panose="03060802040406070304" pitchFamily="66" charset="0"/>
              </a:rPr>
              <a:t> Ricardo Merchan</a:t>
            </a:r>
          </a:p>
        </p:txBody>
      </p:sp>
    </p:spTree>
    <p:extLst>
      <p:ext uri="{BB962C8B-B14F-4D97-AF65-F5344CB8AC3E}">
        <p14:creationId xmlns:p14="http://schemas.microsoft.com/office/powerpoint/2010/main" val="32719141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4" name="Rectángulo redondeado 3"/>
          <p:cNvSpPr/>
          <p:nvPr/>
        </p:nvSpPr>
        <p:spPr>
          <a:xfrm>
            <a:off x="368300" y="393700"/>
            <a:ext cx="11607800" cy="6070599"/>
          </a:xfrm>
          <a:prstGeom prst="roundRect">
            <a:avLst/>
          </a:prstGeom>
          <a:solidFill>
            <a:schemeClr val="accent3">
              <a:satMod val="105000"/>
              <a:tint val="67000"/>
              <a:lumMod val="30000"/>
              <a:alpha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3" name="CuadroTexto 2"/>
          <p:cNvSpPr txBox="1"/>
          <p:nvPr/>
        </p:nvSpPr>
        <p:spPr>
          <a:xfrm>
            <a:off x="565150" y="2044700"/>
            <a:ext cx="11518900" cy="4031873"/>
          </a:xfrm>
          <a:prstGeom prst="rect">
            <a:avLst/>
          </a:prstGeom>
          <a:noFill/>
        </p:spPr>
        <p:txBody>
          <a:bodyPr wrap="square" rtlCol="0">
            <a:spAutoFit/>
          </a:bodyPr>
          <a:lstStyle/>
          <a:p>
            <a:r>
              <a:rPr lang="es-ES" sz="3200" dirty="0">
                <a:solidFill>
                  <a:schemeClr val="bg1"/>
                </a:solidFill>
                <a:latin typeface="Brush Script MT" panose="03060802040406070304" pitchFamily="66" charset="0"/>
              </a:rPr>
              <a:t>Los tripulantes que viajan largas distancias de la Tierra no pueden correr a la clínica local de emergencias cuando consiguen una fiebre o se rompen un hueso. Las agencias espaciales proporciona un kit médico para las misiones, por lo que en circunstancias de emergencia, los miembros de la tripulación pueden cuidar de sí mismos.  La tecnología de impresión 3D puede ser una manera de ayudar a proporcionar esta atención a los miembros de la tripulación a misiones de larga </a:t>
            </a:r>
            <a:r>
              <a:rPr lang="es-ES" sz="3200" dirty="0" smtClean="0">
                <a:solidFill>
                  <a:schemeClr val="bg1"/>
                </a:solidFill>
                <a:latin typeface="Brush Script MT" panose="03060802040406070304" pitchFamily="66" charset="0"/>
              </a:rPr>
              <a:t>duración. Necesitamos </a:t>
            </a:r>
            <a:r>
              <a:rPr lang="es-ES" sz="3200" dirty="0">
                <a:solidFill>
                  <a:schemeClr val="bg1"/>
                </a:solidFill>
                <a:latin typeface="Brush Script MT" panose="03060802040406070304" pitchFamily="66" charset="0"/>
              </a:rPr>
              <a:t>su ayuda modelar dispositivos médicos que no sólo serán útiles en el espacio, sino también para las situaciones salud medicina remotos de la Tierra.</a:t>
            </a:r>
            <a:endParaRPr lang="en-US" sz="3200" dirty="0">
              <a:solidFill>
                <a:schemeClr val="bg1"/>
              </a:solidFill>
              <a:latin typeface="Brush Script MT" panose="03060802040406070304" pitchFamily="66" charset="0"/>
            </a:endParaRPr>
          </a:p>
        </p:txBody>
      </p:sp>
      <p:sp>
        <p:nvSpPr>
          <p:cNvPr id="5" name="CuadroTexto 4"/>
          <p:cNvSpPr txBox="1"/>
          <p:nvPr/>
        </p:nvSpPr>
        <p:spPr>
          <a:xfrm>
            <a:off x="565150" y="801608"/>
            <a:ext cx="3752850" cy="923330"/>
          </a:xfrm>
          <a:prstGeom prst="rect">
            <a:avLst/>
          </a:prstGeom>
          <a:noFill/>
        </p:spPr>
        <p:txBody>
          <a:bodyPr wrap="square" rtlCol="0">
            <a:spAutoFit/>
          </a:bodyPr>
          <a:lstStyle/>
          <a:p>
            <a:pPr algn="ctr"/>
            <a:r>
              <a:rPr lang="es-EC" sz="5400" b="1" dirty="0" smtClean="0">
                <a:solidFill>
                  <a:schemeClr val="bg1"/>
                </a:solidFill>
              </a:rPr>
              <a:t>CHALLENGE</a:t>
            </a:r>
            <a:endParaRPr lang="en-US" sz="5400" b="1" dirty="0">
              <a:solidFill>
                <a:schemeClr val="bg1"/>
              </a:solidFill>
            </a:endParaRPr>
          </a:p>
        </p:txBody>
      </p:sp>
    </p:spTree>
    <p:extLst>
      <p:ext uri="{BB962C8B-B14F-4D97-AF65-F5344CB8AC3E}">
        <p14:creationId xmlns:p14="http://schemas.microsoft.com/office/powerpoint/2010/main" val="19628209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Rectángulo redondeado 2"/>
          <p:cNvSpPr/>
          <p:nvPr/>
        </p:nvSpPr>
        <p:spPr>
          <a:xfrm>
            <a:off x="622300" y="2184401"/>
            <a:ext cx="3568700" cy="3911600"/>
          </a:xfrm>
          <a:prstGeom prst="roundRect">
            <a:avLst/>
          </a:prstGeom>
          <a:solidFill>
            <a:schemeClr val="accent3">
              <a:satMod val="105000"/>
              <a:tint val="67000"/>
              <a:lumMod val="30000"/>
              <a:alpha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4" name="Rectángulo redondeado 3"/>
          <p:cNvSpPr/>
          <p:nvPr/>
        </p:nvSpPr>
        <p:spPr>
          <a:xfrm>
            <a:off x="8382000" y="1993900"/>
            <a:ext cx="3568700" cy="4102101"/>
          </a:xfrm>
          <a:prstGeom prst="roundRect">
            <a:avLst/>
          </a:prstGeom>
          <a:solidFill>
            <a:schemeClr val="accent3">
              <a:satMod val="105000"/>
              <a:tint val="67000"/>
              <a:lumMod val="30000"/>
              <a:alpha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6" name="CuadroTexto 5"/>
          <p:cNvSpPr txBox="1"/>
          <p:nvPr/>
        </p:nvSpPr>
        <p:spPr>
          <a:xfrm>
            <a:off x="844550" y="2530018"/>
            <a:ext cx="3124200" cy="3139321"/>
          </a:xfrm>
          <a:prstGeom prst="rect">
            <a:avLst/>
          </a:prstGeom>
          <a:noFill/>
        </p:spPr>
        <p:txBody>
          <a:bodyPr wrap="square" rtlCol="0">
            <a:spAutoFit/>
          </a:bodyPr>
          <a:lstStyle/>
          <a:p>
            <a:pPr algn="ctr"/>
            <a:r>
              <a:rPr lang="es-EC" sz="1900" b="1" dirty="0" smtClean="0">
                <a:solidFill>
                  <a:schemeClr val="bg1"/>
                </a:solidFill>
              </a:rPr>
              <a:t>Aspectos Limitantes</a:t>
            </a:r>
          </a:p>
          <a:p>
            <a:pPr algn="ctr"/>
            <a:endParaRPr lang="es-EC" dirty="0" smtClean="0">
              <a:solidFill>
                <a:schemeClr val="bg1"/>
              </a:solidFill>
            </a:endParaRPr>
          </a:p>
          <a:p>
            <a:pPr marL="285750" indent="-285750">
              <a:buFont typeface="Wingdings" panose="05000000000000000000" pitchFamily="2" charset="2"/>
              <a:buChar char="Ø"/>
            </a:pPr>
            <a:r>
              <a:rPr lang="es-EC" dirty="0" smtClean="0">
                <a:solidFill>
                  <a:schemeClr val="bg1"/>
                </a:solidFill>
              </a:rPr>
              <a:t>Espacio Físico</a:t>
            </a:r>
          </a:p>
          <a:p>
            <a:pPr marL="285750" indent="-285750">
              <a:buFont typeface="Wingdings" panose="05000000000000000000" pitchFamily="2" charset="2"/>
              <a:buChar char="Ø"/>
            </a:pPr>
            <a:r>
              <a:rPr lang="es-EC" dirty="0" smtClean="0">
                <a:solidFill>
                  <a:schemeClr val="bg1"/>
                </a:solidFill>
              </a:rPr>
              <a:t>Gravedad</a:t>
            </a:r>
          </a:p>
          <a:p>
            <a:pPr marL="285750" indent="-285750">
              <a:buFont typeface="Wingdings" panose="05000000000000000000" pitchFamily="2" charset="2"/>
              <a:buChar char="Ø"/>
            </a:pPr>
            <a:r>
              <a:rPr lang="es-EC" dirty="0" smtClean="0">
                <a:solidFill>
                  <a:schemeClr val="bg1"/>
                </a:solidFill>
              </a:rPr>
              <a:t>Método de Producción</a:t>
            </a:r>
          </a:p>
          <a:p>
            <a:pPr marL="285750" indent="-285750">
              <a:buFont typeface="Wingdings" panose="05000000000000000000" pitchFamily="2" charset="2"/>
              <a:buChar char="Ø"/>
            </a:pPr>
            <a:r>
              <a:rPr lang="es-EC" dirty="0" smtClean="0">
                <a:solidFill>
                  <a:schemeClr val="bg1"/>
                </a:solidFill>
              </a:rPr>
              <a:t>Recursos</a:t>
            </a:r>
          </a:p>
          <a:p>
            <a:pPr marL="285750" indent="-285750">
              <a:buFont typeface="Wingdings" panose="05000000000000000000" pitchFamily="2" charset="2"/>
              <a:buChar char="Ø"/>
            </a:pPr>
            <a:r>
              <a:rPr lang="es-EC" dirty="0" smtClean="0">
                <a:solidFill>
                  <a:schemeClr val="bg1"/>
                </a:solidFill>
              </a:rPr>
              <a:t>Peso</a:t>
            </a:r>
          </a:p>
          <a:p>
            <a:pPr marL="285750" indent="-285750">
              <a:buFont typeface="Wingdings" panose="05000000000000000000" pitchFamily="2" charset="2"/>
              <a:buChar char="Ø"/>
            </a:pPr>
            <a:r>
              <a:rPr lang="es-EC" dirty="0" smtClean="0">
                <a:solidFill>
                  <a:schemeClr val="bg1"/>
                </a:solidFill>
              </a:rPr>
              <a:t>Tamaño</a:t>
            </a:r>
          </a:p>
          <a:p>
            <a:pPr marL="285750" indent="-285750">
              <a:buFont typeface="Wingdings" panose="05000000000000000000" pitchFamily="2" charset="2"/>
              <a:buChar char="Ø"/>
            </a:pPr>
            <a:r>
              <a:rPr lang="es-EC" dirty="0" smtClean="0">
                <a:solidFill>
                  <a:schemeClr val="bg1"/>
                </a:solidFill>
              </a:rPr>
              <a:t>Costo </a:t>
            </a:r>
          </a:p>
          <a:p>
            <a:pPr marL="285750" indent="-285750">
              <a:buFont typeface="Wingdings" panose="05000000000000000000" pitchFamily="2" charset="2"/>
              <a:buChar char="Ø"/>
            </a:pPr>
            <a:r>
              <a:rPr lang="es-EC" dirty="0" smtClean="0">
                <a:solidFill>
                  <a:schemeClr val="bg1"/>
                </a:solidFill>
              </a:rPr>
              <a:t>Tiempo</a:t>
            </a:r>
            <a:endParaRPr lang="es-EC" dirty="0">
              <a:solidFill>
                <a:schemeClr val="bg1"/>
              </a:solidFill>
            </a:endParaRPr>
          </a:p>
          <a:p>
            <a:endParaRPr lang="en-US" dirty="0"/>
          </a:p>
        </p:txBody>
      </p:sp>
      <p:sp>
        <p:nvSpPr>
          <p:cNvPr id="7" name="CuadroTexto 6"/>
          <p:cNvSpPr txBox="1"/>
          <p:nvPr/>
        </p:nvSpPr>
        <p:spPr>
          <a:xfrm>
            <a:off x="8572500" y="2128439"/>
            <a:ext cx="3187700" cy="3693319"/>
          </a:xfrm>
          <a:prstGeom prst="rect">
            <a:avLst/>
          </a:prstGeom>
          <a:noFill/>
        </p:spPr>
        <p:txBody>
          <a:bodyPr wrap="square" rtlCol="0">
            <a:spAutoFit/>
          </a:bodyPr>
          <a:lstStyle/>
          <a:p>
            <a:pPr algn="ctr"/>
            <a:r>
              <a:rPr lang="es-EC" sz="1900" b="1" dirty="0" smtClean="0">
                <a:solidFill>
                  <a:schemeClr val="bg1"/>
                </a:solidFill>
              </a:rPr>
              <a:t>Función de Cada instrumento Médico</a:t>
            </a:r>
          </a:p>
          <a:p>
            <a:pPr algn="ctr"/>
            <a:endParaRPr lang="es-EC" dirty="0">
              <a:solidFill>
                <a:schemeClr val="bg1"/>
              </a:solidFill>
            </a:endParaRPr>
          </a:p>
          <a:p>
            <a:pPr marL="285750" indent="-285750">
              <a:buFont typeface="Wingdings" panose="05000000000000000000" pitchFamily="2" charset="2"/>
              <a:buChar char="Ø"/>
            </a:pPr>
            <a:r>
              <a:rPr lang="es-EC" dirty="0" smtClean="0">
                <a:solidFill>
                  <a:schemeClr val="bg1"/>
                </a:solidFill>
              </a:rPr>
              <a:t>Jeringa: inyectar medicamentos</a:t>
            </a:r>
          </a:p>
          <a:p>
            <a:pPr marL="285750" indent="-285750">
              <a:buFont typeface="Wingdings" panose="05000000000000000000" pitchFamily="2" charset="2"/>
              <a:buChar char="Ø"/>
            </a:pPr>
            <a:r>
              <a:rPr lang="es-EC" dirty="0" smtClean="0">
                <a:solidFill>
                  <a:schemeClr val="bg1"/>
                </a:solidFill>
              </a:rPr>
              <a:t>Fórceps:  Sostener y/o mantener</a:t>
            </a:r>
          </a:p>
          <a:p>
            <a:pPr marL="285750" indent="-285750">
              <a:buFont typeface="Wingdings" panose="05000000000000000000" pitchFamily="2" charset="2"/>
              <a:buChar char="Ø"/>
            </a:pPr>
            <a:r>
              <a:rPr lang="es-EC" dirty="0" smtClean="0">
                <a:solidFill>
                  <a:schemeClr val="bg1"/>
                </a:solidFill>
              </a:rPr>
              <a:t>Bisturí: Cortar con precisión</a:t>
            </a:r>
          </a:p>
          <a:p>
            <a:pPr marL="285750" indent="-285750">
              <a:buFont typeface="Wingdings" panose="05000000000000000000" pitchFamily="2" charset="2"/>
              <a:buChar char="Ø"/>
            </a:pPr>
            <a:r>
              <a:rPr lang="es-EC" dirty="0" smtClean="0">
                <a:solidFill>
                  <a:schemeClr val="bg1"/>
                </a:solidFill>
              </a:rPr>
              <a:t>Vendas elástica: sostener y presionar</a:t>
            </a:r>
          </a:p>
          <a:p>
            <a:pPr marL="285750" indent="-285750">
              <a:buFont typeface="Wingdings" panose="05000000000000000000" pitchFamily="2" charset="2"/>
              <a:buChar char="Ø"/>
            </a:pPr>
            <a:r>
              <a:rPr lang="es-EC" dirty="0" smtClean="0">
                <a:solidFill>
                  <a:schemeClr val="bg1"/>
                </a:solidFill>
              </a:rPr>
              <a:t>Vendas: Proteger y Aislar</a:t>
            </a:r>
          </a:p>
          <a:p>
            <a:pPr marL="285750" indent="-285750">
              <a:buFont typeface="Wingdings" panose="05000000000000000000" pitchFamily="2" charset="2"/>
              <a:buChar char="Ø"/>
            </a:pPr>
            <a:r>
              <a:rPr lang="es-EC" dirty="0" smtClean="0">
                <a:solidFill>
                  <a:schemeClr val="bg1"/>
                </a:solidFill>
              </a:rPr>
              <a:t>Cuello Corsé: inmovilizar y sostener el cuello</a:t>
            </a:r>
            <a:endParaRPr lang="en-US" dirty="0">
              <a:solidFill>
                <a:schemeClr val="bg1"/>
              </a:solidFill>
            </a:endParaRPr>
          </a:p>
        </p:txBody>
      </p:sp>
      <p:sp>
        <p:nvSpPr>
          <p:cNvPr id="8" name="CuadroTexto 7"/>
          <p:cNvSpPr txBox="1"/>
          <p:nvPr/>
        </p:nvSpPr>
        <p:spPr>
          <a:xfrm>
            <a:off x="190500" y="215900"/>
            <a:ext cx="4241800" cy="769441"/>
          </a:xfrm>
          <a:prstGeom prst="rect">
            <a:avLst/>
          </a:prstGeom>
          <a:noFill/>
        </p:spPr>
        <p:txBody>
          <a:bodyPr wrap="square" rtlCol="0">
            <a:spAutoFit/>
          </a:bodyPr>
          <a:lstStyle/>
          <a:p>
            <a:r>
              <a:rPr lang="es-EC" sz="4400" dirty="0" smtClean="0">
                <a:solidFill>
                  <a:schemeClr val="bg1"/>
                </a:solidFill>
                <a:latin typeface="Brush Script MT" panose="03060802040406070304" pitchFamily="66" charset="0"/>
              </a:rPr>
              <a:t>Análisis del Problema</a:t>
            </a:r>
            <a:endParaRPr lang="en-US" sz="4400" dirty="0">
              <a:solidFill>
                <a:schemeClr val="bg1"/>
              </a:solidFill>
              <a:latin typeface="Brush Script MT" panose="03060802040406070304" pitchFamily="66" charset="0"/>
            </a:endParaRPr>
          </a:p>
        </p:txBody>
      </p:sp>
    </p:spTree>
    <p:extLst>
      <p:ext uri="{BB962C8B-B14F-4D97-AF65-F5344CB8AC3E}">
        <p14:creationId xmlns:p14="http://schemas.microsoft.com/office/powerpoint/2010/main" val="15674572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uadroTexto 2"/>
          <p:cNvSpPr txBox="1"/>
          <p:nvPr/>
        </p:nvSpPr>
        <p:spPr>
          <a:xfrm>
            <a:off x="228600" y="190500"/>
            <a:ext cx="6667500" cy="923330"/>
          </a:xfrm>
          <a:prstGeom prst="rect">
            <a:avLst/>
          </a:prstGeom>
          <a:noFill/>
        </p:spPr>
        <p:txBody>
          <a:bodyPr wrap="square" rtlCol="0">
            <a:spAutoFit/>
          </a:bodyPr>
          <a:lstStyle/>
          <a:p>
            <a:r>
              <a:rPr lang="es-EC" sz="5400" dirty="0" smtClean="0">
                <a:solidFill>
                  <a:schemeClr val="bg1"/>
                </a:solidFill>
                <a:latin typeface="Brush Script MT" panose="03060802040406070304" pitchFamily="66" charset="0"/>
              </a:rPr>
              <a:t>Resolución del Problema</a:t>
            </a:r>
            <a:endParaRPr lang="en-US" sz="5400" dirty="0">
              <a:solidFill>
                <a:schemeClr val="bg1"/>
              </a:solidFill>
              <a:latin typeface="Brush Script MT" panose="03060802040406070304" pitchFamily="66" charset="0"/>
            </a:endParaRPr>
          </a:p>
        </p:txBody>
      </p:sp>
    </p:spTree>
    <p:extLst>
      <p:ext uri="{BB962C8B-B14F-4D97-AF65-F5344CB8AC3E}">
        <p14:creationId xmlns:p14="http://schemas.microsoft.com/office/powerpoint/2010/main" val="4142981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ángulo redondeado 3"/>
          <p:cNvSpPr/>
          <p:nvPr/>
        </p:nvSpPr>
        <p:spPr>
          <a:xfrm>
            <a:off x="2349500" y="101600"/>
            <a:ext cx="9639300" cy="6565900"/>
          </a:xfrm>
          <a:prstGeom prst="roundRect">
            <a:avLst/>
          </a:prstGeom>
          <a:solidFill>
            <a:schemeClr val="accent3">
              <a:satMod val="105000"/>
              <a:tint val="67000"/>
              <a:lumMod val="30000"/>
              <a:alpha val="75000"/>
            </a:schemeClr>
          </a:solidFill>
          <a:ln>
            <a:noFill/>
          </a:ln>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504136521"/>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TotalTime>
  <Words>100</Words>
  <Application>Microsoft Office PowerPoint</Application>
  <PresentationFormat>Panorámica</PresentationFormat>
  <Paragraphs>27</Paragraphs>
  <Slides>6</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6</vt:i4>
      </vt:variant>
    </vt:vector>
  </HeadingPairs>
  <TitlesOfParts>
    <vt:vector size="12" baseType="lpstr">
      <vt:lpstr>Arial</vt:lpstr>
      <vt:lpstr>Brush Script MT</vt:lpstr>
      <vt:lpstr>Calibri</vt:lpstr>
      <vt:lpstr>Calibri Light</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oswaldo Echeverria</dc:creator>
  <cp:lastModifiedBy>oswaldo Echeverria</cp:lastModifiedBy>
  <cp:revision>11</cp:revision>
  <dcterms:created xsi:type="dcterms:W3CDTF">2015-04-12T15:03:40Z</dcterms:created>
  <dcterms:modified xsi:type="dcterms:W3CDTF">2015-04-12T17:50:36Z</dcterms:modified>
</cp:coreProperties>
</file>

<file path=docProps/thumbnail.jpeg>
</file>